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4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48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41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33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40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23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1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48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82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0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7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E4D21-6C5C-40E4-8776-CFDCADEB3055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5F32D-41D7-4649-AD7D-91D69B553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7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3126" y="615141"/>
            <a:ext cx="9720000" cy="90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8312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33901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ovnoramenný trojúhelník 6"/>
          <p:cNvSpPr/>
          <p:nvPr/>
        </p:nvSpPr>
        <p:spPr>
          <a:xfrm>
            <a:off x="59491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ovnoramenný trojúhelník 7"/>
          <p:cNvSpPr/>
          <p:nvPr/>
        </p:nvSpPr>
        <p:spPr>
          <a:xfrm>
            <a:off x="85080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110669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136258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>
            <a:off x="161847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>
            <a:off x="187437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ovnoramenný trojúhelník 12"/>
          <p:cNvSpPr/>
          <p:nvPr/>
        </p:nvSpPr>
        <p:spPr>
          <a:xfrm>
            <a:off x="213026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238615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264204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289793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315383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>
            <a:off x="340972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ovnoramenný trojúhelník 29"/>
          <p:cNvSpPr/>
          <p:nvPr/>
        </p:nvSpPr>
        <p:spPr>
          <a:xfrm>
            <a:off x="366561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>
            <a:off x="392150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Rovnoramenný trojúhelník 31"/>
          <p:cNvSpPr/>
          <p:nvPr/>
        </p:nvSpPr>
        <p:spPr>
          <a:xfrm>
            <a:off x="417739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/>
          <p:cNvSpPr/>
          <p:nvPr/>
        </p:nvSpPr>
        <p:spPr>
          <a:xfrm>
            <a:off x="443329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ovnoramenný trojúhelník 34"/>
          <p:cNvSpPr/>
          <p:nvPr/>
        </p:nvSpPr>
        <p:spPr>
          <a:xfrm>
            <a:off x="468918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vnoramenný trojúhelník 35"/>
          <p:cNvSpPr/>
          <p:nvPr/>
        </p:nvSpPr>
        <p:spPr>
          <a:xfrm>
            <a:off x="494507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36"/>
          <p:cNvSpPr/>
          <p:nvPr/>
        </p:nvSpPr>
        <p:spPr>
          <a:xfrm>
            <a:off x="520096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vnoramenný trojúhelník 37"/>
          <p:cNvSpPr/>
          <p:nvPr/>
        </p:nvSpPr>
        <p:spPr>
          <a:xfrm>
            <a:off x="545685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ovnoramenný trojúhelník 38"/>
          <p:cNvSpPr/>
          <p:nvPr/>
        </p:nvSpPr>
        <p:spPr>
          <a:xfrm>
            <a:off x="571275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vnoramenný trojúhelník 39"/>
          <p:cNvSpPr/>
          <p:nvPr/>
        </p:nvSpPr>
        <p:spPr>
          <a:xfrm>
            <a:off x="596864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ovnoramenný trojúhelník 40"/>
          <p:cNvSpPr/>
          <p:nvPr/>
        </p:nvSpPr>
        <p:spPr>
          <a:xfrm>
            <a:off x="622453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ovnoramenný trojúhelník 41"/>
          <p:cNvSpPr/>
          <p:nvPr/>
        </p:nvSpPr>
        <p:spPr>
          <a:xfrm>
            <a:off x="648042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vnoramenný trojúhelník 42"/>
          <p:cNvSpPr/>
          <p:nvPr/>
        </p:nvSpPr>
        <p:spPr>
          <a:xfrm>
            <a:off x="673631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ovnoramenný trojúhelník 44"/>
          <p:cNvSpPr/>
          <p:nvPr/>
        </p:nvSpPr>
        <p:spPr>
          <a:xfrm>
            <a:off x="699221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ovnoramenný trojúhelník 45"/>
          <p:cNvSpPr/>
          <p:nvPr/>
        </p:nvSpPr>
        <p:spPr>
          <a:xfrm>
            <a:off x="724810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ovnoramenný trojúhelník 46"/>
          <p:cNvSpPr/>
          <p:nvPr/>
        </p:nvSpPr>
        <p:spPr>
          <a:xfrm>
            <a:off x="750399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ovnoramenný trojúhelník 47"/>
          <p:cNvSpPr/>
          <p:nvPr/>
        </p:nvSpPr>
        <p:spPr>
          <a:xfrm>
            <a:off x="775988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ovnoramenný trojúhelník 48"/>
          <p:cNvSpPr/>
          <p:nvPr/>
        </p:nvSpPr>
        <p:spPr>
          <a:xfrm>
            <a:off x="801577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vnoramenný trojúhelník 49"/>
          <p:cNvSpPr/>
          <p:nvPr/>
        </p:nvSpPr>
        <p:spPr>
          <a:xfrm>
            <a:off x="8271670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ovnoramenný trojúhelník 50"/>
          <p:cNvSpPr/>
          <p:nvPr/>
        </p:nvSpPr>
        <p:spPr>
          <a:xfrm>
            <a:off x="8527562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Rovnoramenný trojúhelník 51"/>
          <p:cNvSpPr/>
          <p:nvPr/>
        </p:nvSpPr>
        <p:spPr>
          <a:xfrm>
            <a:off x="8783454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ovnoramenný trojúhelník 52"/>
          <p:cNvSpPr/>
          <p:nvPr/>
        </p:nvSpPr>
        <p:spPr>
          <a:xfrm>
            <a:off x="903934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Rovnoramenný trojúhelník 53"/>
          <p:cNvSpPr/>
          <p:nvPr/>
        </p:nvSpPr>
        <p:spPr>
          <a:xfrm>
            <a:off x="9295238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ovnoramenný trojúhelník 54"/>
          <p:cNvSpPr/>
          <p:nvPr/>
        </p:nvSpPr>
        <p:spPr>
          <a:xfrm>
            <a:off x="9551126" y="255141"/>
            <a:ext cx="252000" cy="360000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997564" y="2435627"/>
            <a:ext cx="2880000" cy="28800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367564" y="1805627"/>
            <a:ext cx="4140000" cy="41400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5947238" y="2705627"/>
            <a:ext cx="2700000" cy="27000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5047238" y="1805627"/>
            <a:ext cx="4500000" cy="45000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173506" y="880475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27 × 2,5 cm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879560" y="2443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8 cm</a:t>
            </a:r>
            <a:endParaRPr lang="cs-CZ" sz="1400"/>
          </a:p>
        </p:txBody>
      </p:sp>
      <p:sp>
        <p:nvSpPr>
          <p:cNvPr id="56" name="TextovéPole 55"/>
          <p:cNvSpPr txBox="1"/>
          <p:nvPr/>
        </p:nvSpPr>
        <p:spPr>
          <a:xfrm>
            <a:off x="1763341" y="1812850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11,5 cm</a:t>
            </a:r>
            <a:endParaRPr lang="cs-CZ" sz="1400"/>
          </a:p>
        </p:txBody>
      </p:sp>
      <p:sp>
        <p:nvSpPr>
          <p:cNvPr id="61" name="TextovéPole 60"/>
          <p:cNvSpPr txBox="1"/>
          <p:nvPr/>
        </p:nvSpPr>
        <p:spPr>
          <a:xfrm>
            <a:off x="6668700" y="2735091"/>
            <a:ext cx="1257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7,5 cm</a:t>
            </a:r>
            <a:endParaRPr lang="cs-CZ" sz="1400"/>
          </a:p>
        </p:txBody>
      </p:sp>
      <p:sp>
        <p:nvSpPr>
          <p:cNvPr id="62" name="TextovéPole 61"/>
          <p:cNvSpPr txBox="1"/>
          <p:nvPr/>
        </p:nvSpPr>
        <p:spPr>
          <a:xfrm>
            <a:off x="6623015" y="1808507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12,5 cm</a:t>
            </a:r>
            <a:endParaRPr lang="cs-CZ" sz="1400"/>
          </a:p>
        </p:txBody>
      </p:sp>
      <p:sp>
        <p:nvSpPr>
          <p:cNvPr id="17" name="TextovéPole 16"/>
          <p:cNvSpPr txBox="1"/>
          <p:nvPr/>
        </p:nvSpPr>
        <p:spPr>
          <a:xfrm>
            <a:off x="3672101" y="5955850"/>
            <a:ext cx="183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horní otočná část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6914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3000" y="554734"/>
            <a:ext cx="9360000" cy="90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319654" y="880475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26 × 2,5 cm</a:t>
            </a:r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3953720" y="595585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vnitřní černá část 1</a:t>
            </a:r>
            <a:endParaRPr lang="cs-CZ" b="1"/>
          </a:p>
        </p:txBody>
      </p:sp>
      <p:sp>
        <p:nvSpPr>
          <p:cNvPr id="65" name="Obdélník 64"/>
          <p:cNvSpPr/>
          <p:nvPr/>
        </p:nvSpPr>
        <p:spPr>
          <a:xfrm>
            <a:off x="93000" y="1770152"/>
            <a:ext cx="9720000" cy="39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4348508" y="3756678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27 × 11 cm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84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3953720" y="595585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vnitřní černá část 2</a:t>
            </a:r>
            <a:endParaRPr lang="cs-CZ" b="1"/>
          </a:p>
        </p:txBody>
      </p:sp>
      <p:sp>
        <p:nvSpPr>
          <p:cNvPr id="17" name="Lichoběžník 16"/>
          <p:cNvSpPr/>
          <p:nvPr/>
        </p:nvSpPr>
        <p:spPr>
          <a:xfrm rot="3240000">
            <a:off x="6020026" y="1859060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Lichoběžník 17"/>
          <p:cNvSpPr/>
          <p:nvPr/>
        </p:nvSpPr>
        <p:spPr>
          <a:xfrm rot="1080000">
            <a:off x="5228461" y="1287369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Lichoběžník 18"/>
          <p:cNvSpPr/>
          <p:nvPr/>
        </p:nvSpPr>
        <p:spPr>
          <a:xfrm rot="2160000">
            <a:off x="5668734" y="1508558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Lichoběžník 36"/>
          <p:cNvSpPr/>
          <p:nvPr/>
        </p:nvSpPr>
        <p:spPr>
          <a:xfrm rot="4320000">
            <a:off x="6244511" y="2299590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Lichoběžník 1"/>
          <p:cNvSpPr/>
          <p:nvPr/>
        </p:nvSpPr>
        <p:spPr>
          <a:xfrm>
            <a:off x="4734000" y="1208779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Lichoběžník 38"/>
          <p:cNvSpPr/>
          <p:nvPr/>
        </p:nvSpPr>
        <p:spPr>
          <a:xfrm rot="8640000">
            <a:off x="5666918" y="4071741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ichoběžník 39"/>
          <p:cNvSpPr/>
          <p:nvPr/>
        </p:nvSpPr>
        <p:spPr>
          <a:xfrm rot="6480000">
            <a:off x="6238609" y="328017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Lichoběžník 40"/>
          <p:cNvSpPr/>
          <p:nvPr/>
        </p:nvSpPr>
        <p:spPr>
          <a:xfrm rot="7560000">
            <a:off x="6017420" y="3720449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Lichoběžník 41"/>
          <p:cNvSpPr/>
          <p:nvPr/>
        </p:nvSpPr>
        <p:spPr>
          <a:xfrm rot="9720000">
            <a:off x="5226388" y="429622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Lichoběžník 42"/>
          <p:cNvSpPr/>
          <p:nvPr/>
        </p:nvSpPr>
        <p:spPr>
          <a:xfrm rot="5400000">
            <a:off x="6317199" y="2785715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Lichoběžník 44"/>
          <p:cNvSpPr/>
          <p:nvPr/>
        </p:nvSpPr>
        <p:spPr>
          <a:xfrm rot="14040000">
            <a:off x="3452423" y="3721845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Lichoběžník 45"/>
          <p:cNvSpPr/>
          <p:nvPr/>
        </p:nvSpPr>
        <p:spPr>
          <a:xfrm rot="11880000">
            <a:off x="4243988" y="429353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Lichoběžník 46"/>
          <p:cNvSpPr/>
          <p:nvPr/>
        </p:nvSpPr>
        <p:spPr>
          <a:xfrm rot="12960000">
            <a:off x="3803715" y="4072347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Lichoběžník 47"/>
          <p:cNvSpPr/>
          <p:nvPr/>
        </p:nvSpPr>
        <p:spPr>
          <a:xfrm rot="15120000">
            <a:off x="3227938" y="3281315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Lichoběžník 48"/>
          <p:cNvSpPr/>
          <p:nvPr/>
        </p:nvSpPr>
        <p:spPr>
          <a:xfrm rot="10800000">
            <a:off x="4738449" y="437212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Lichoběžník 50"/>
          <p:cNvSpPr/>
          <p:nvPr/>
        </p:nvSpPr>
        <p:spPr>
          <a:xfrm rot="19440000">
            <a:off x="3807083" y="1507351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Lichoběžník 51"/>
          <p:cNvSpPr/>
          <p:nvPr/>
        </p:nvSpPr>
        <p:spPr>
          <a:xfrm rot="17280000">
            <a:off x="3235392" y="229891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Lichoběžník 52"/>
          <p:cNvSpPr/>
          <p:nvPr/>
        </p:nvSpPr>
        <p:spPr>
          <a:xfrm rot="18360000">
            <a:off x="3456581" y="1858643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Lichoběžník 53"/>
          <p:cNvSpPr/>
          <p:nvPr/>
        </p:nvSpPr>
        <p:spPr>
          <a:xfrm rot="20520000">
            <a:off x="4247613" y="1282866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Lichoběžník 54"/>
          <p:cNvSpPr/>
          <p:nvPr/>
        </p:nvSpPr>
        <p:spPr>
          <a:xfrm rot="16200000">
            <a:off x="3156802" y="2793377"/>
            <a:ext cx="432000" cy="360000"/>
          </a:xfrm>
          <a:prstGeom prst="trapezoi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3528000" y="1547935"/>
            <a:ext cx="2844000" cy="2844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050000" y="2069935"/>
            <a:ext cx="1800000" cy="18000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4389590" y="213637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5 cm</a:t>
            </a:r>
            <a:endParaRPr lang="cs-CZ" sz="1400"/>
          </a:p>
        </p:txBody>
      </p:sp>
      <p:sp>
        <p:nvSpPr>
          <p:cNvPr id="56" name="TextovéPole 55"/>
          <p:cNvSpPr txBox="1"/>
          <p:nvPr/>
        </p:nvSpPr>
        <p:spPr>
          <a:xfrm>
            <a:off x="4321463" y="1580097"/>
            <a:ext cx="1257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smtClean="0"/>
              <a:t>průměr 7,9 cm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4096267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41</Words>
  <Application>Microsoft Office PowerPoint</Application>
  <PresentationFormat>A4 (210 × 297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Kolář Jan UEB</dc:creator>
  <cp:lastModifiedBy>Kolář Jan UEB</cp:lastModifiedBy>
  <cp:revision>13</cp:revision>
  <cp:lastPrinted>2020-08-13T14:10:58Z</cp:lastPrinted>
  <dcterms:created xsi:type="dcterms:W3CDTF">2019-01-08T10:34:10Z</dcterms:created>
  <dcterms:modified xsi:type="dcterms:W3CDTF">2020-08-13T17:58:33Z</dcterms:modified>
</cp:coreProperties>
</file>